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9C56A-4AE1-384C-B138-ED17B6D89DCE}" type="datetimeFigureOut">
              <a:rPr lang="en-US" smtClean="0"/>
              <a:t>12/11/12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3BB01-A27B-F34B-98AB-3ECB5B7D86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FC7279-F005-2F48-B11C-886B3417F56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786677-A751-F346-A4DE-6F51B9A5507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E214C-CBB5-C04F-A8E7-93A65426C04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9F380-3D02-024A-AC4D-BCBFE56D98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2F666-3DFB-8749-8B39-11AF5F60BC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7911666-CB0A-1D4D-BDDD-D8D8EA504B9A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0" y="1295400"/>
            <a:ext cx="91440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9600" b="1">
                <a:solidFill>
                  <a:srgbClr val="FF0000"/>
                </a:solidFill>
                <a:latin typeface="Apple Casual" pitchFamily="-1" charset="0"/>
                <a:ea typeface="Apple Casual" pitchFamily="-1" charset="0"/>
                <a:cs typeface="Apple Casual" pitchFamily="-1" charset="0"/>
              </a:rPr>
              <a:t>Famous Renaissance Writers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shakespe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762000"/>
            <a:ext cx="3541713" cy="403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2147" name="Picture 3" descr="IMG_002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5124450" cy="6248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1316" name="Text Box 9"/>
          <p:cNvSpPr txBox="1">
            <a:spLocks noChangeArrowheads="1"/>
          </p:cNvSpPr>
          <p:nvPr/>
        </p:nvSpPr>
        <p:spPr bwMode="auto">
          <a:xfrm>
            <a:off x="5410200" y="228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FF00"/>
                </a:solidFill>
                <a:latin typeface="Comic Sans MS" pitchFamily="-1" charset="0"/>
              </a:rPr>
              <a:t>William Shakespeare</a:t>
            </a:r>
          </a:p>
        </p:txBody>
      </p:sp>
      <p:sp>
        <p:nvSpPr>
          <p:cNvPr id="262155" name="Text Box 11"/>
          <p:cNvSpPr txBox="1">
            <a:spLocks noChangeArrowheads="1"/>
          </p:cNvSpPr>
          <p:nvPr/>
        </p:nvSpPr>
        <p:spPr bwMode="auto">
          <a:xfrm>
            <a:off x="5486400" y="4876800"/>
            <a:ext cx="3657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Comic Sans MS" pitchFamily="-1" charset="0"/>
              </a:rPr>
              <a:t> actor, poet, and playwright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Comic Sans MS" pitchFamily="-1" charset="0"/>
              </a:rPr>
              <a:t> good way with words and understanding of human behavior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Comic Sans MS" pitchFamily="-1" charset="0"/>
              </a:rPr>
              <a:t> wrote 38 plays and poetry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2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2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2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2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2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2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2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2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IMG_003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2400"/>
            <a:ext cx="4581525" cy="6324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64195" name="Picture 3" descr="de Cervantes - don-quixo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4605338" cy="5562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7460" name="Picture 8" descr="3"/>
          <p:cNvPicPr>
            <a:picLocks noChangeAspect="1" noChangeArrowheads="1"/>
          </p:cNvPicPr>
          <p:nvPr/>
        </p:nvPicPr>
        <p:blipFill>
          <a:blip r:embed="rId5"/>
          <a:srcRect b="11082"/>
          <a:stretch>
            <a:fillRect/>
          </a:stretch>
        </p:blipFill>
        <p:spPr bwMode="auto">
          <a:xfrm>
            <a:off x="7239000" y="152400"/>
            <a:ext cx="1655763" cy="1905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7461" name="Text Box 9"/>
          <p:cNvSpPr txBox="1">
            <a:spLocks noChangeArrowheads="1"/>
          </p:cNvSpPr>
          <p:nvPr/>
        </p:nvSpPr>
        <p:spPr bwMode="auto">
          <a:xfrm>
            <a:off x="7239000" y="21336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FF00"/>
                </a:solidFill>
                <a:latin typeface="Comic Sans MS" pitchFamily="-1" charset="0"/>
              </a:rPr>
              <a:t>Miguel Cervantes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4648200" y="18288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i="1">
                <a:solidFill>
                  <a:srgbClr val="FFFF66"/>
                </a:solidFill>
                <a:latin typeface="Comic Sans MS" pitchFamily="-1" charset="0"/>
              </a:rPr>
              <a:t>Don Quixote</a:t>
            </a:r>
            <a:r>
              <a:rPr lang="en-US" sz="2000">
                <a:solidFill>
                  <a:srgbClr val="FFFF66"/>
                </a:solidFill>
                <a:latin typeface="Comic Sans MS" pitchFamily="-1" charset="0"/>
              </a:rPr>
              <a:t> is a brilliant satire</a:t>
            </a: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4800600" y="3810000"/>
            <a:ext cx="419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Comic Sans MS" pitchFamily="-1" charset="0"/>
              </a:rPr>
              <a:t> gifted writer with talent for satire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Comic Sans MS" pitchFamily="-1" charset="0"/>
              </a:rPr>
              <a:t> wrote many plays, poems, and novels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Comic Sans MS" pitchFamily="-1" charset="0"/>
              </a:rPr>
              <a:t> wrote </a:t>
            </a:r>
            <a:r>
              <a:rPr lang="en-US" sz="2000" i="1">
                <a:solidFill>
                  <a:srgbClr val="FFFFFF"/>
                </a:solidFill>
                <a:latin typeface="Comic Sans MS" pitchFamily="-1" charset="0"/>
              </a:rPr>
              <a:t>Don Quixote</a:t>
            </a:r>
            <a:r>
              <a:rPr lang="en-US" sz="2000">
                <a:solidFill>
                  <a:srgbClr val="FFFFFF"/>
                </a:solidFill>
                <a:latin typeface="Comic Sans MS" pitchFamily="-1" charset="0"/>
              </a:rPr>
              <a:t>, a satire that poked fun at Spanish society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6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6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6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4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6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6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64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4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4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4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4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4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2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Macintosh PowerPoint</Application>
  <PresentationFormat>On-screen Show (4:3)</PresentationFormat>
  <Paragraphs>13</Paragraphs>
  <Slides>3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Slide 1</vt:lpstr>
      <vt:lpstr>Slide 2</vt:lpstr>
      <vt:lpstr>Slide 3</vt:lpstr>
    </vt:vector>
  </TitlesOfParts>
  <Company>Doig Intermediate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Kelley Hundley</dc:creator>
  <cp:lastModifiedBy>Kelley Hundley</cp:lastModifiedBy>
  <cp:revision>2</cp:revision>
  <dcterms:created xsi:type="dcterms:W3CDTF">2012-12-12T04:42:07Z</dcterms:created>
  <dcterms:modified xsi:type="dcterms:W3CDTF">2012-12-12T04:43:18Z</dcterms:modified>
</cp:coreProperties>
</file>