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firstSlideNum="0" showSpecialPlsOnTitleSld="0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62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>
  <p:cSld name="Title and Vertical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>
  <p:cSld name="Vertical Title and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>
  <p:cSld name="Section 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>
  <p:cSld name="Two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>
  <p:cSld name="Comparis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Title 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>
  <p:cSld name="Content with 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>
  <p:cSld name="Picture with 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/>
        </p:nvSpPr>
        <p:spPr>
          <a:xfrm>
            <a:off x="4810264" y="3175358"/>
            <a:ext cx="4333799" cy="3693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 observing the documents and images of _____________, it is clear that the elements of PERSIG are _________________ as shown by __________________________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_____________, ________________ as shown by ______________________ and ____________________ as illustrated by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__________________. Based on this evidence, I assume the culture was _______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___________________________________.</a:t>
            </a:r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268" y="4581"/>
            <a:ext cx="3724249" cy="3367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5500" y="172675"/>
            <a:ext cx="4333800" cy="2940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725" y="3506699"/>
            <a:ext cx="4554775" cy="3185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076" y="3175358"/>
            <a:ext cx="4655328" cy="3097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10264" y="443331"/>
            <a:ext cx="4333734" cy="2437726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/>
        </p:nvSpPr>
        <p:spPr>
          <a:xfrm>
            <a:off x="4810264" y="3175358"/>
            <a:ext cx="4333734" cy="3693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 observing the documents and images of _____________, it is clear that the elements of PERSIG are _________________ as shown by __________________________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_____________, ________________ as shown by ______________________ and ____________________ as illustrated by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__________________. Based on this evidence, I assume the culture was _______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___________________________________.</a:t>
            </a:r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9076" y="361518"/>
            <a:ext cx="4466454" cy="2519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381500" cy="2619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0100" y="152400"/>
            <a:ext cx="4471600" cy="261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2867125"/>
            <a:ext cx="4471599" cy="360742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/>
        </p:nvSpPr>
        <p:spPr>
          <a:xfrm>
            <a:off x="4657864" y="2870558"/>
            <a:ext cx="4333799" cy="3693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 observing the documents and images of _____________, it is clear that the elements of PERSIG are _________________ as shown by __________________________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_____________, ________________ as shown by ______________________ and ____________________ as illustrated by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__________________. Based on this evidence, I assume the culture was _______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___________________________________.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50" y="3427850"/>
            <a:ext cx="4683525" cy="3430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50" y="169800"/>
            <a:ext cx="4509749" cy="301494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/>
        </p:nvSpPr>
        <p:spPr>
          <a:xfrm>
            <a:off x="4810264" y="3175358"/>
            <a:ext cx="4333799" cy="3693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 observing the documents and images of _____________, it is clear that the elements of PERSIG are _________________ as shown by __________________________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_____________, ________________ as shown by ______________________ and ____________________ as illustrated by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__________________. Based on this evidence, I assume the culture was _______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___________________________________.</a:t>
            </a:r>
          </a:p>
        </p:txBody>
      </p:sp>
      <p:pic>
        <p:nvPicPr>
          <p:cNvPr id="107" name="Shape 10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78875" y="102225"/>
            <a:ext cx="4004607" cy="307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/>
        </p:nvSpPr>
        <p:spPr>
          <a:xfrm>
            <a:off x="4810264" y="3175358"/>
            <a:ext cx="4333799" cy="3693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 observing the documents and images of _____________, it is clear that the elements of PERSIG are _________________ as shown by __________________________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_____________, ________________ as shown by ______________________ and ____________________ as illustrated by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__________________. Based on this evidence, I assume the culture was _______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___________________________________.</a:t>
            </a:r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152400"/>
            <a:ext cx="26670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3281925"/>
            <a:ext cx="4569724" cy="3226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05532" y="102675"/>
            <a:ext cx="5106544" cy="3047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/>
        </p:nvSpPr>
        <p:spPr>
          <a:xfrm>
            <a:off x="4810264" y="3175358"/>
            <a:ext cx="4333799" cy="3693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 observing the documents and images of _____________, it is clear that the elements of PERSIG are _________________ as shown by __________________________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_____________, ________________ as shown by ______________________ and ____________________ as illustrated by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__________________. Based on this evidence, I assume the culture was _______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___________________________________.</a:t>
            </a:r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333800" cy="308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0900" y="11824"/>
            <a:ext cx="4228823" cy="308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9300" y="3388475"/>
            <a:ext cx="4228825" cy="326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318</Words>
  <Application>Microsoft Macintosh PowerPoint</Application>
  <PresentationFormat>On-screen Show (4:3)</PresentationFormat>
  <Paragraphs>42</Paragraphs>
  <Slides>6</Slides>
  <Notes>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0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cp:lastModifiedBy>Kelley Hundley</cp:lastModifiedBy>
  <cp:revision>1</cp:revision>
  <dcterms:created xsi:type="dcterms:W3CDTF">2014-09-05T16:20:58Z</dcterms:created>
  <dcterms:modified xsi:type="dcterms:W3CDTF">2014-09-05T16:21:04Z</dcterms:modified>
</cp:coreProperties>
</file>