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theme/theme2.xml" ContentType="application/vnd.openxmlformats-officedocument.them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Default Extension="jpeg" ContentType="image/jpeg"/>
  <Default Extension="xml" ContentType="application/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42477-A213-AF47-AC64-C0C3C31D88A7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7C362-4A96-3443-95D9-A8988B9955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F185E4-3FAF-AB49-8255-84BDF66341B2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3FC17-CBBA-1945-896D-55A77EDACD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6" charset="0"/>
                <a:ea typeface="Arial" pitchFamily="-106" charset="0"/>
                <a:cs typeface="Arial" pitchFamily="-106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6" charset="0"/>
                <a:ea typeface="Arial" pitchFamily="-106" charset="0"/>
                <a:cs typeface="Arial" pitchFamily="-106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6" charset="0"/>
                <a:ea typeface="Arial" pitchFamily="-106" charset="0"/>
                <a:cs typeface="Arial" pitchFamily="-106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87E52D3-E8B0-2846-A16D-7455328647B8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6.jpeg"/><Relationship Id="rId9" Type="http://schemas.openxmlformats.org/officeDocument/2006/relationships/image" Target="../media/image7.jpeg"/><Relationship Id="rId1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8" name="Picture 4" descr="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457200"/>
            <a:ext cx="6324600" cy="54578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3124200" y="3124200"/>
            <a:ext cx="2743200" cy="2057400"/>
          </a:xfrm>
          <a:prstGeom prst="rect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3352800" y="609600"/>
            <a:ext cx="2209800" cy="990600"/>
          </a:xfrm>
          <a:prstGeom prst="rect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2895600" y="4953000"/>
            <a:ext cx="3124200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57361" name="Picture 17" descr="13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685800"/>
            <a:ext cx="5410200" cy="431323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7357" name="Picture 13" descr="13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0200" y="2971800"/>
            <a:ext cx="5410200" cy="1884363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7349" name="Picture 5" descr="13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0" y="609600"/>
            <a:ext cx="5715000" cy="28194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1295400" y="6019800"/>
            <a:ext cx="63246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eorgia" pitchFamily="-1" charset="0"/>
              </a:rPr>
              <a:t>What is the man reaching for?</a:t>
            </a:r>
          </a:p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eorgia" pitchFamily="-1" charset="0"/>
              </a:rPr>
              <a:t>What did this mean to people in the USA in the 1800s?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533400" y="6019800"/>
            <a:ext cx="7696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eorgia" pitchFamily="-1" charset="0"/>
              </a:rPr>
              <a:t>What do the dead men at the bottom of the stairs represent?</a:t>
            </a:r>
          </a:p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eorgia" pitchFamily="-1" charset="0"/>
              </a:rPr>
              <a:t>What does the artist want to say about the man at the top of the stairs?</a:t>
            </a: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1066800" y="5943600"/>
            <a:ext cx="678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eorgia" pitchFamily="-1" charset="0"/>
              </a:rPr>
              <a:t>What dangerous “steps” did the man on the steps take to reach the top?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6400800" y="2819400"/>
            <a:ext cx="1143000" cy="1447800"/>
          </a:xfrm>
          <a:prstGeom prst="rect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1371600" y="3733800"/>
            <a:ext cx="1752600" cy="1676400"/>
          </a:xfrm>
          <a:prstGeom prst="rect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2590800" y="1676400"/>
            <a:ext cx="1295400" cy="2286000"/>
          </a:xfrm>
          <a:prstGeom prst="rect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57362" name="Picture 18" descr="13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" y="1371600"/>
            <a:ext cx="2160588" cy="32004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1295400" y="6019800"/>
            <a:ext cx="63246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eorgia" pitchFamily="-1" charset="0"/>
              </a:rPr>
              <a:t>What is the man doing? </a:t>
            </a:r>
          </a:p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eorgia" pitchFamily="-1" charset="0"/>
              </a:rPr>
              <a:t>Who do you think he could be?</a:t>
            </a:r>
          </a:p>
        </p:txBody>
      </p:sp>
      <p:pic>
        <p:nvPicPr>
          <p:cNvPr id="57364" name="Picture 20" descr="13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76600" y="2286000"/>
            <a:ext cx="3962400" cy="346233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1219200" y="6019800"/>
            <a:ext cx="6477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eorgia" pitchFamily="-1" charset="0"/>
              </a:rPr>
              <a:t>Who do you think these men are?</a:t>
            </a:r>
          </a:p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eorgia" pitchFamily="-1" charset="0"/>
              </a:rPr>
              <a:t>What do they think about what is going on?</a:t>
            </a:r>
          </a:p>
        </p:txBody>
      </p:sp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3962400" y="1524000"/>
            <a:ext cx="990600" cy="1905000"/>
          </a:xfrm>
          <a:prstGeom prst="rect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57367" name="Picture 23" descr="13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29200" y="838200"/>
            <a:ext cx="2460625" cy="47244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990600" y="5943600"/>
            <a:ext cx="7162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Georgia" pitchFamily="-1" charset="0"/>
              </a:rPr>
              <a:t>Who is this man that they are calling “Cal”?</a:t>
            </a:r>
          </a:p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Georgia" pitchFamily="-1" charset="0"/>
              </a:rPr>
              <a:t>What word is written in the explosion at his feet?</a:t>
            </a:r>
          </a:p>
        </p:txBody>
      </p:sp>
      <p:pic>
        <p:nvPicPr>
          <p:cNvPr id="57369" name="Picture 25" descr="13c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620000" y="2286000"/>
            <a:ext cx="1431925" cy="19050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57370" name="Text Box 26"/>
          <p:cNvSpPr txBox="1">
            <a:spLocks noChangeArrowheads="1"/>
          </p:cNvSpPr>
          <p:nvPr/>
        </p:nvSpPr>
        <p:spPr bwMode="auto">
          <a:xfrm>
            <a:off x="1295400" y="5943600"/>
            <a:ext cx="6248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eorgia" pitchFamily="-1" charset="0"/>
              </a:rPr>
              <a:t>Who is this man?</a:t>
            </a:r>
          </a:p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eorgia" pitchFamily="-1" charset="0"/>
              </a:rPr>
              <a:t>What is he trying to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573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7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7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7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7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7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7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57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57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573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57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57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57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57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57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57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57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57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770" decel="100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1" dur="770" decel="100000"/>
                                        <p:tgtEl>
                                          <p:spTgt spid="573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3" dur="77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5" dur="77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57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57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57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57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770" decel="1000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770" decel="100000"/>
                                        <p:tgtEl>
                                          <p:spTgt spid="573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7" dur="77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9" dur="77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0" dur="80"/>
                                        <p:tgtEl>
                                          <p:spTgt spid="5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1" dur="80"/>
                                        <p:tgtEl>
                                          <p:spTgt spid="5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80"/>
                                        <p:tgtEl>
                                          <p:spTgt spid="5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7" dur="80"/>
                                        <p:tgtEl>
                                          <p:spTgt spid="5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8" dur="80"/>
                                        <p:tgtEl>
                                          <p:spTgt spid="5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80"/>
                                        <p:tgtEl>
                                          <p:spTgt spid="5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5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5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2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770" decel="1000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9" dur="770" decel="100000"/>
                                        <p:tgtEl>
                                          <p:spTgt spid="573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1" dur="77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3" dur="77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4" dur="80"/>
                                        <p:tgtEl>
                                          <p:spTgt spid="57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5" dur="80"/>
                                        <p:tgtEl>
                                          <p:spTgt spid="57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80"/>
                                        <p:tgtEl>
                                          <p:spTgt spid="57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1" dur="80"/>
                                        <p:tgtEl>
                                          <p:spTgt spid="57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2" dur="80"/>
                                        <p:tgtEl>
                                          <p:spTgt spid="57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80"/>
                                        <p:tgtEl>
                                          <p:spTgt spid="57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207" dur="500"/>
                                        <p:tgtEl>
                                          <p:spTgt spid="57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210" dur="500"/>
                                        <p:tgtEl>
                                          <p:spTgt spid="57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3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6" dur="5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770" decel="1000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770" decel="100000"/>
                                        <p:tgtEl>
                                          <p:spTgt spid="573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5" dur="77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7" dur="77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3" dur="5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8" dur="80"/>
                                        <p:tgtEl>
                                          <p:spTgt spid="57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9" dur="80"/>
                                        <p:tgtEl>
                                          <p:spTgt spid="57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80"/>
                                        <p:tgtEl>
                                          <p:spTgt spid="57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5" dur="80"/>
                                        <p:tgtEl>
                                          <p:spTgt spid="57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6" dur="80"/>
                                        <p:tgtEl>
                                          <p:spTgt spid="57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80"/>
                                        <p:tgtEl>
                                          <p:spTgt spid="57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251" dur="500"/>
                                        <p:tgtEl>
                                          <p:spTgt spid="57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254" dur="500"/>
                                        <p:tgtEl>
                                          <p:spTgt spid="57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7" dur="5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0" dur="5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770" decel="100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7" dur="770" decel="100000"/>
                                        <p:tgtEl>
                                          <p:spTgt spid="573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9" dur="77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1" dur="77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7" dur="500"/>
                                        <p:tgtEl>
                                          <p:spTgt spid="5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2" dur="80"/>
                                        <p:tgtEl>
                                          <p:spTgt spid="57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3" dur="80"/>
                                        <p:tgtEl>
                                          <p:spTgt spid="57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80"/>
                                        <p:tgtEl>
                                          <p:spTgt spid="57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9" dur="80"/>
                                        <p:tgtEl>
                                          <p:spTgt spid="57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0" dur="80"/>
                                        <p:tgtEl>
                                          <p:spTgt spid="57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1" dur="80"/>
                                        <p:tgtEl>
                                          <p:spTgt spid="57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295" dur="500"/>
                                        <p:tgtEl>
                                          <p:spTgt spid="57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298" dur="500"/>
                                        <p:tgtEl>
                                          <p:spTgt spid="57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1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4" dur="500"/>
                                        <p:tgtEl>
                                          <p:spTgt spid="57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1" grpId="0" animBg="1"/>
      <p:bldP spid="57351" grpId="1" animBg="1"/>
      <p:bldP spid="57350" grpId="0" animBg="1"/>
      <p:bldP spid="57350" grpId="1" animBg="1"/>
      <p:bldP spid="57353" grpId="0" animBg="1"/>
      <p:bldP spid="57353" grpId="1" animBg="1"/>
      <p:bldP spid="57356" grpId="0" build="allAtOnce"/>
      <p:bldP spid="57358" grpId="0" build="allAtOnce"/>
      <p:bldP spid="57360" grpId="0" build="allAtOnce"/>
      <p:bldP spid="57352" grpId="0" animBg="1"/>
      <p:bldP spid="57352" grpId="1" animBg="1"/>
      <p:bldP spid="57354" grpId="0" animBg="1"/>
      <p:bldP spid="57354" grpId="1" animBg="1"/>
      <p:bldP spid="57355" grpId="0" animBg="1"/>
      <p:bldP spid="57355" grpId="1" animBg="1"/>
      <p:bldP spid="57363" grpId="0" build="allAtOnce"/>
      <p:bldP spid="57365" grpId="0" build="allAtOnce"/>
      <p:bldP spid="57366" grpId="0" animBg="1"/>
      <p:bldP spid="57366" grpId="1" animBg="1"/>
      <p:bldP spid="57368" grpId="0" build="allAtOnce"/>
      <p:bldP spid="57370" grpId="0" build="allAtOnce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135</Words>
  <Application>Microsoft Macintosh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Doig Intermediate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Kelley Hundley</dc:creator>
  <cp:lastModifiedBy>Kelley Hundley</cp:lastModifiedBy>
  <cp:revision>1</cp:revision>
  <dcterms:created xsi:type="dcterms:W3CDTF">2012-12-19T17:37:44Z</dcterms:created>
  <dcterms:modified xsi:type="dcterms:W3CDTF">2012-12-19T17:47:08Z</dcterms:modified>
</cp:coreProperties>
</file>