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9C16-758E-A540-AD17-F178E59C69D1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2F60E-AD9E-AE4D-868B-D659E4D0CD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9AA78-189C-F34A-8292-67ADBF5F275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789F9-E686-7F44-963F-F25A6451FCD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72DA2-2377-AD48-A465-56D405F38A9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A48E6-46E7-834B-BA7E-352BBA5C321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712E0-021C-DB42-A090-1AB4A8DE580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850D9-EB18-AB41-A124-B55C901C696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F397-7C7A-674A-97AA-D1CFD54EA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67392-73BA-0F44-A475-03E8B4B8E9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844C41-7112-3A46-BA40-885C1591B4AD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830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9600" b="1">
                <a:solidFill>
                  <a:srgbClr val="FF3300"/>
                </a:solidFill>
                <a:latin typeface="Bradley Hand ITC" pitchFamily="66" charset="0"/>
              </a:rPr>
              <a:t>The Aztec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7086600" cy="53863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239000" y="914400"/>
            <a:ext cx="19050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Georgia" pitchFamily="-1" charset="0"/>
              </a:rPr>
              <a:t>The Aztec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The Aztec came from present day Texas 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They were the last tribe to move into the valley of Mexico.</a:t>
            </a:r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 rot="-421692">
            <a:off x="685800" y="990600"/>
            <a:ext cx="1506538" cy="2138363"/>
          </a:xfrm>
          <a:custGeom>
            <a:avLst/>
            <a:gdLst>
              <a:gd name="T0" fmla="*/ 2147483647 w 784"/>
              <a:gd name="T1" fmla="*/ 0 h 1056"/>
              <a:gd name="T2" fmla="*/ 2147483647 w 784"/>
              <a:gd name="T3" fmla="*/ 2147483647 h 1056"/>
              <a:gd name="T4" fmla="*/ 2147483647 w 784"/>
              <a:gd name="T5" fmla="*/ 2147483647 h 1056"/>
              <a:gd name="T6" fmla="*/ 0 60000 65536"/>
              <a:gd name="T7" fmla="*/ 0 60000 65536"/>
              <a:gd name="T8" fmla="*/ 0 60000 65536"/>
              <a:gd name="T9" fmla="*/ 0 w 784"/>
              <a:gd name="T10" fmla="*/ 0 h 1056"/>
              <a:gd name="T11" fmla="*/ 784 w 78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4" h="1056">
                <a:moveTo>
                  <a:pt x="112" y="0"/>
                </a:moveTo>
                <a:cubicBezTo>
                  <a:pt x="56" y="200"/>
                  <a:pt x="0" y="400"/>
                  <a:pt x="112" y="576"/>
                </a:cubicBezTo>
                <a:cubicBezTo>
                  <a:pt x="224" y="752"/>
                  <a:pt x="672" y="976"/>
                  <a:pt x="784" y="1056"/>
                </a:cubicBezTo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535488" cy="6400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3971" name="Picture 3" descr="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91000"/>
            <a:ext cx="4038600" cy="23939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724400" y="228600"/>
            <a:ext cx="441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The god Huitzlipochtli told them to move until they found an eagle sitting on a cactus eating a snake.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Georgia" pitchFamily="-1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99FF66"/>
                </a:solidFill>
                <a:latin typeface="Georgia" pitchFamily="-1" charset="0"/>
              </a:rPr>
              <a:t>After hundreds of years they saw their sign on an island in the swamp of Lake Texcoco.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99FF66"/>
              </a:solidFill>
              <a:latin typeface="Georgia" pitchFamily="-1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On that site they founded their capital city, Tenochtitlan.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6019800" y="4648200"/>
            <a:ext cx="18288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5562600" cy="36433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0115" name="Picture 3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38600"/>
            <a:ext cx="5562600" cy="2655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248400" y="22860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99FF66"/>
                </a:solidFill>
                <a:latin typeface="Georgia" pitchFamily="-1" charset="0"/>
              </a:rPr>
              <a:t>Adapting to the Environment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715000" y="1219200"/>
            <a:ext cx="3429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The Aztec were forced to live in the worst land.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At first they fished, hunted birds, and ate snakes in the swamps of Lake Texcoco.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But, as time passed, the Aztec learned how to transform the swamps into fantastic gardens.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Aztec farmers started to make chinampas, or floating gardens.</a:t>
            </a:r>
          </a:p>
        </p:txBody>
      </p:sp>
      <p:pic>
        <p:nvPicPr>
          <p:cNvPr id="90122" name="Picture 10" descr="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95600"/>
            <a:ext cx="5562600" cy="32146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0123" name="Picture 11" descr="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5562600" cy="26336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0" y="6172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Georgia" pitchFamily="-1" charset="0"/>
              </a:rPr>
              <a:t>Chinampas became the basis of Aztec life.</a:t>
            </a:r>
            <a:r>
              <a:rPr lang="en-US" sz="2000">
                <a:solidFill>
                  <a:srgbClr val="FFFFFF"/>
                </a:solidFill>
                <a:latin typeface="Georgia" pitchFamily="-1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363"/>
            <a:ext cx="8229600" cy="671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 descr="Picture9a"/>
          <p:cNvPicPr>
            <a:picLocks noChangeAspect="1" noChangeArrowheads="1"/>
          </p:cNvPicPr>
          <p:nvPr/>
        </p:nvPicPr>
        <p:blipFill>
          <a:blip r:embed="rId3"/>
          <a:srcRect t="4346" b="5853"/>
          <a:stretch>
            <a:fillRect/>
          </a:stretch>
        </p:blipFill>
        <p:spPr bwMode="auto">
          <a:xfrm>
            <a:off x="152400" y="152400"/>
            <a:ext cx="7848600" cy="51768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88420" name="Picture 4" descr="Picture9ai"/>
          <p:cNvPicPr>
            <a:picLocks noChangeAspect="1" noChangeArrowheads="1"/>
          </p:cNvPicPr>
          <p:nvPr/>
        </p:nvPicPr>
        <p:blipFill>
          <a:blip r:embed="rId4"/>
          <a:srcRect r="51791" b="7275"/>
          <a:stretch>
            <a:fillRect/>
          </a:stretch>
        </p:blipFill>
        <p:spPr bwMode="auto">
          <a:xfrm>
            <a:off x="6248400" y="838200"/>
            <a:ext cx="2579688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88422" name="Picture 6" descr="Picture9ai"/>
          <p:cNvPicPr>
            <a:picLocks noChangeAspect="1" noChangeArrowheads="1"/>
          </p:cNvPicPr>
          <p:nvPr/>
        </p:nvPicPr>
        <p:blipFill>
          <a:blip r:embed="rId4"/>
          <a:srcRect l="49185" b="40814"/>
          <a:stretch>
            <a:fillRect/>
          </a:stretch>
        </p:blipFill>
        <p:spPr bwMode="auto">
          <a:xfrm>
            <a:off x="6019800" y="4419600"/>
            <a:ext cx="2971800" cy="228441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Macintosh PowerPoint</Application>
  <PresentationFormat>On-screen Show (4:3)</PresentationFormat>
  <Paragraphs>21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Doig Intermediate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Kelley Hundley</dc:creator>
  <cp:lastModifiedBy>Kelley Hundley</cp:lastModifiedBy>
  <cp:revision>1</cp:revision>
  <dcterms:created xsi:type="dcterms:W3CDTF">2013-05-28T20:04:51Z</dcterms:created>
  <dcterms:modified xsi:type="dcterms:W3CDTF">2013-05-28T20:05:12Z</dcterms:modified>
</cp:coreProperties>
</file>