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rels" ContentType="application/vnd.openxmlformats-package.relationshi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33D7B-97CE-B148-AC49-0667819F007B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63914-4108-A843-8D50-3501680BA7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54818-7415-224F-90CF-353F0F33931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428EA-8B01-A64D-A987-56D60B045429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9B715-C732-0949-AB12-095E00929AC0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F380-3D02-024A-AC4D-BCBFE56D9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911666-CB0A-1D4D-BDDD-D8D8EA504B9A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0" y="1676400"/>
            <a:ext cx="9144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9600" b="1">
                <a:solidFill>
                  <a:srgbClr val="FF0000"/>
                </a:solidFill>
                <a:latin typeface="Apple Casual" pitchFamily="-1" charset="0"/>
                <a:ea typeface="Apple Casual" pitchFamily="-1" charset="0"/>
                <a:cs typeface="Apple Casual" pitchFamily="-1" charset="0"/>
              </a:rPr>
              <a:t>Art in the 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0" y="0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FF00"/>
                </a:solidFill>
                <a:latin typeface="Bookman Old Style" pitchFamily="-1" charset="0"/>
              </a:rPr>
              <a:t>Renaissance artists tried to make their art look realistic </a:t>
            </a:r>
          </a:p>
        </p:txBody>
      </p:sp>
      <p:pic>
        <p:nvPicPr>
          <p:cNvPr id="276485" name="Picture 5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7696200" cy="5235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5029200" y="457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Bookman Old Style" pitchFamily="-1" charset="0"/>
              </a:rPr>
              <a:t>perspective</a:t>
            </a:r>
            <a:r>
              <a:rPr lang="en-US" sz="2400">
                <a:solidFill>
                  <a:srgbClr val="FF0000"/>
                </a:solidFill>
                <a:latin typeface="Bookman Old Style" pitchFamily="-1" charset="0"/>
              </a:rPr>
              <a:t> </a:t>
            </a:r>
          </a:p>
        </p:txBody>
      </p:sp>
      <p:pic>
        <p:nvPicPr>
          <p:cNvPr id="276487" name="Picture 7" descr="PeruzziSt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19200"/>
            <a:ext cx="6477000" cy="535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76488" name="Picture 8" descr="chiascu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066800"/>
            <a:ext cx="5562600" cy="53101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838200" y="2971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Bookman Old Style" pitchFamily="-1" charset="0"/>
              </a:rPr>
              <a:t>chiaroscuro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/>
      <p:bldP spid="276486" grpId="0"/>
      <p:bldP spid="276486" grpId="1"/>
      <p:bldP spid="2764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Bradley Hand ITC" pitchFamily="66" charset="0"/>
              </a:rPr>
              <a:t>Famous Italian Artists</a:t>
            </a:r>
          </a:p>
        </p:txBody>
      </p:sp>
      <p:pic>
        <p:nvPicPr>
          <p:cNvPr id="172035" name="Picture 3" descr="IMG_002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62000"/>
            <a:ext cx="7239000" cy="58896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2037" name="Picture 5" descr="Petrarch_by_Bargi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990600"/>
            <a:ext cx="3436938" cy="5334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2036" name="Picture 4" descr="IMG_00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838200"/>
            <a:ext cx="4127500" cy="5287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2038" name="Picture 6" descr="mona"/>
          <p:cNvPicPr>
            <a:picLocks noChangeAspect="1" noChangeArrowheads="1"/>
          </p:cNvPicPr>
          <p:nvPr/>
        </p:nvPicPr>
        <p:blipFill>
          <a:blip r:embed="rId6"/>
          <a:srcRect l="6000" t="4208" r="2000" b="1515"/>
          <a:stretch>
            <a:fillRect/>
          </a:stretch>
        </p:blipFill>
        <p:spPr bwMode="auto">
          <a:xfrm>
            <a:off x="3276600" y="1143000"/>
            <a:ext cx="2854325" cy="434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On-screen Show (4:3)</PresentationFormat>
  <Paragraphs>8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Slide 1</vt:lpstr>
      <vt:lpstr>Slide 2</vt:lpstr>
      <vt:lpstr>Slide 3</vt:lpstr>
    </vt:vector>
  </TitlesOfParts>
  <Company>Doig Intermediate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 Hundley</dc:creator>
  <cp:lastModifiedBy>Kelley Hundley</cp:lastModifiedBy>
  <cp:revision>1</cp:revision>
  <dcterms:created xsi:type="dcterms:W3CDTF">2012-12-12T04:38:34Z</dcterms:created>
  <dcterms:modified xsi:type="dcterms:W3CDTF">2012-12-12T04:38:56Z</dcterms:modified>
</cp:coreProperties>
</file>